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314" r:id="rId23"/>
    <p:sldId id="315" r:id="rId24"/>
    <p:sldId id="316" r:id="rId25"/>
    <p:sldId id="317" r:id="rId2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64" autoAdjust="0"/>
    <p:restoredTop sz="94660"/>
  </p:normalViewPr>
  <p:slideViewPr>
    <p:cSldViewPr snapToGrid="0">
      <p:cViewPr varScale="1">
        <p:scale>
          <a:sx n="90" d="100"/>
          <a:sy n="90" d="100"/>
        </p:scale>
        <p:origin x="108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518FA6-84DA-506B-7FBA-20AAA42FC5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07BFF24-D68F-3223-6B09-AD71EA30ED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BD0333C-4E2E-ED87-1814-8CF062F653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537CA-388C-43D5-880F-2F7B09D18D8A}" type="datetimeFigureOut">
              <a:rPr lang="ko-KR" altLang="en-US" smtClean="0"/>
              <a:t>2025-07-04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73B1FE-C8FA-99D2-3BBD-5DC4570A37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AAA1DFE-A35A-E9C4-A268-EC7B86AC5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6C5AA-8811-421B-B336-0AEDBDB360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47576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F5DBF1-FDFC-DA1C-B11F-E81ED366C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30327BD-BEEC-1F14-3BA3-07C7CDA57D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C202CFA-D5E2-B888-3ED6-237F7D5853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537CA-388C-43D5-880F-2F7B09D18D8A}" type="datetimeFigureOut">
              <a:rPr lang="ko-KR" altLang="en-US" smtClean="0"/>
              <a:t>2025-07-04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F58E03C-9982-EAEF-C8F4-4211248F1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A80E75-6A4E-EE26-DA0F-7CF2DCEB3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6C5AA-8811-421B-B336-0AEDBDB360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0930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F4C2FC0-FD72-BCAF-1675-792154EF03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BED98B6-001E-3423-B26F-9ED53D7F46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D05CAA-9FC7-0699-97B5-C65CDFB934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537CA-388C-43D5-880F-2F7B09D18D8A}" type="datetimeFigureOut">
              <a:rPr lang="ko-KR" altLang="en-US" smtClean="0"/>
              <a:t>2025-07-04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E10B377-9646-1A7D-EDAC-A578A8EA7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376DCBC-52F9-8B9F-4B53-11B1ACE7E6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6C5AA-8811-421B-B336-0AEDBDB360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90198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7C3328-C6B3-CC62-01BE-B0DFB8F3E6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015B566-DC08-2F56-D052-62828ACACA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F4F12D-DFB5-1DD9-DD26-685D0443F2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537CA-388C-43D5-880F-2F7B09D18D8A}" type="datetimeFigureOut">
              <a:rPr lang="ko-KR" altLang="en-US" smtClean="0"/>
              <a:t>2025-07-04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C3100EA-BAAD-BB14-8197-3D99220B63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7A8B5EE-CE6F-91F0-8381-5AA208B67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6C5AA-8811-421B-B336-0AEDBDB360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75238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8883D1-9EF0-4B44-82B0-B823F44CE7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BD9341E-D9B8-A587-70A5-7FE3902530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4278581-0DBC-3181-B663-2BC4917DB5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537CA-388C-43D5-880F-2F7B09D18D8A}" type="datetimeFigureOut">
              <a:rPr lang="ko-KR" altLang="en-US" smtClean="0"/>
              <a:t>2025-07-04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07E271D-73F6-F112-6270-DFF9BEB63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9928C6D-E67E-0AAD-DF16-532607E4B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6C5AA-8811-421B-B336-0AEDBDB360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01755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EB7700-7E68-B001-187F-F66700ACDB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ED6692-A002-3730-3F2D-94E5F79923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5AE3C37-4B6A-9A36-9388-C95C0486D8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73FCC94-D9AB-FD8C-F0AF-01DD90E71D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537CA-388C-43D5-880F-2F7B09D18D8A}" type="datetimeFigureOut">
              <a:rPr lang="ko-KR" altLang="en-US" smtClean="0"/>
              <a:t>2025-07-04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CD1B7E8-5770-6FD0-1699-EA0487153E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9637212-786F-C1DB-B03D-40B667B09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6C5AA-8811-421B-B336-0AEDBDB360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19191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851718E-EE15-63A1-E832-2D3D7713F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2E79B59-D25D-0B96-03A5-E8DB05A7D7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981E3AC-2C30-1EA8-F48C-782269227D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11A141D-7E45-DB5B-9BBB-02DEE9D17B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75BE56B-3010-8BE0-EFE9-552DD5BC60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73C172D-20A6-E0C1-81B6-029762544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537CA-388C-43D5-880F-2F7B09D18D8A}" type="datetimeFigureOut">
              <a:rPr lang="ko-KR" altLang="en-US" smtClean="0"/>
              <a:t>2025-07-04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A4FE57C-9B00-A261-550F-7F45131B33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36D2FB3-8101-D752-63DB-C36BC96AE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6C5AA-8811-421B-B336-0AEDBDB360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38817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7CB91A-0794-239F-0A85-909263F10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52BCA20-45AF-2FFF-268C-6DF30BEA93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537CA-388C-43D5-880F-2F7B09D18D8A}" type="datetimeFigureOut">
              <a:rPr lang="ko-KR" altLang="en-US" smtClean="0"/>
              <a:t>2025-07-04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E9AF50E-8BD9-58AA-808D-41546AE25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4F7B07C-F920-9CB5-0CE4-4BC8621E2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6C5AA-8811-421B-B336-0AEDBDB360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34089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4683658-91BA-88CD-4B0E-79B51750ED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537CA-388C-43D5-880F-2F7B09D18D8A}" type="datetimeFigureOut">
              <a:rPr lang="ko-KR" altLang="en-US" smtClean="0"/>
              <a:t>2025-07-04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E927538-247C-892D-CF04-A9AC86F7D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B995148-5686-02CB-1A27-6553029DC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6C5AA-8811-421B-B336-0AEDBDB360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841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404D0C-5731-70C1-8269-A23C0E9A5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23C4B33-2C06-6F3D-B7E5-1E2BD9380D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871F113-3C48-3DB4-E8F3-924DC1EFB3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B84D50A-9015-9461-FA0D-440B4E74F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537CA-388C-43D5-880F-2F7B09D18D8A}" type="datetimeFigureOut">
              <a:rPr lang="ko-KR" altLang="en-US" smtClean="0"/>
              <a:t>2025-07-04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DAA014B-BF64-5CC5-64B0-5C37CE6B7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DEE44CF-64D5-8ECD-43A9-602D09763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6C5AA-8811-421B-B336-0AEDBDB360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62765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503B82-373F-60CE-E372-F71D6D6C8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B4B40FA-4D80-58CF-050B-06819200ABB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C11301D-8185-95DF-DF8B-3D23A50A5A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64B52F2-E0A5-2F67-FC09-B678A97CD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A537CA-388C-43D5-880F-2F7B09D18D8A}" type="datetimeFigureOut">
              <a:rPr lang="ko-KR" altLang="en-US" smtClean="0"/>
              <a:t>2025-07-04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B5E1D2F-EAAC-84BB-7ED8-68A5393ADB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EA554BC-DAE0-467A-F8B4-D740DA078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16C5AA-8811-421B-B336-0AEDBDB360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46544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70C5BC2-7A7A-A052-B213-06147ECFC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71D699A-D9EF-22C8-BD45-E4D75F024F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879E1C3-F73A-FA58-6560-7056727C9E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A537CA-388C-43D5-880F-2F7B09D18D8A}" type="datetimeFigureOut">
              <a:rPr lang="ko-KR" altLang="en-US" smtClean="0"/>
              <a:t>2025-07-04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C6D6FFC-9E54-DFC7-83F0-8F84754137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4DBA465-C8B8-CEFA-C618-8925F0CB83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16C5AA-8811-421B-B336-0AEDBDB360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82570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5A2931-C995-CFBB-2939-8BE6924DEB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b="1" dirty="0"/>
              <a:t>1. </a:t>
            </a:r>
            <a:r>
              <a:rPr lang="ko-KR" altLang="en-US" b="1" dirty="0"/>
              <a:t>예방의학과 </a:t>
            </a:r>
            <a:r>
              <a:rPr lang="en-US" altLang="ko-KR" b="1" dirty="0"/>
              <a:t>epidemiology + </a:t>
            </a:r>
            <a:r>
              <a:rPr lang="ko-KR" altLang="en-US" b="1" dirty="0"/>
              <a:t>보건역학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B8F849E-4CCE-AC26-DB75-EAB1DC7FAA2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79964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2BDCD7-D066-79D5-E2F6-AE80C4B24C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2D24C56-93E5-65BF-A375-1CCA3D4ECC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834" y="704470"/>
            <a:ext cx="10974332" cy="5449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5925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4A1DE3-45E0-8E30-7B21-0D2D41B38F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DA077EA-307B-3B18-B987-419F63B962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7995" y="247206"/>
            <a:ext cx="6516009" cy="6363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05705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85301B-F829-5515-A162-9254CB44C7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55F7932-BC51-37C4-9CB4-C8FBE61C69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307" y="328180"/>
            <a:ext cx="11355385" cy="6201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9871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D6B620-FE4E-FA16-C093-CC7CADE662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3648F5D-7ED3-BF67-AE5A-BEE1523504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360" y="266258"/>
            <a:ext cx="10955279" cy="6325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0466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E9C838-3127-2704-9F3F-4F3A05ED7A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7A2E55F-F076-2A87-C5B8-BE4AB209B5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965" y="318653"/>
            <a:ext cx="11784070" cy="6220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778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768556-AB2E-16F9-AF03-33A3A5AF2B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C6C586A-14F9-9B75-59E1-21054BC534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544" y="247206"/>
            <a:ext cx="11002911" cy="6363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1289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65E51A-CD25-09D1-728E-3F4835E9A8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FD0A7D0-2B8E-9B72-7549-DAC1F6695B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387" y="618733"/>
            <a:ext cx="11117226" cy="5620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8883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6C63AD-3235-7DEC-C7AB-7963EB6CC2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CF820A4-9D99-4BBF-09B8-AEC5CBD594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544" y="628259"/>
            <a:ext cx="11002911" cy="5601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3494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8E4EC0-D362-A5BF-9878-1F0E5BDDD8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F85AC10-3A0E-82CA-A310-4587CA4A96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044" y="99548"/>
            <a:ext cx="11183911" cy="6658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982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F9BEC0-209B-B779-CE32-7B50BD8CE8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0F8DA22-5951-6847-BCCD-B35927DB99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360" y="337706"/>
            <a:ext cx="10955279" cy="6182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0933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8819499-B540-2992-CD95-769972F08C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2205" y="1695208"/>
            <a:ext cx="7087589" cy="3467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0152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AFD83A-D9B2-BB2E-B96F-6B2921814A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646565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2BA3B1-F25B-36F8-1550-CC911E07E2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426813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D78C3A-77F3-D704-FC29-FA419BC27C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552896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C8E73D-8256-4668-CE29-9C7A28790B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894720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A82C6E-C56C-31B9-B31A-94B71613C4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46250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55812D-4FFF-E581-947B-8C6F02390C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116612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EB0147-ECD6-E416-EDA5-9DBF5CE984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B6B330D-F08A-245D-D640-A4E231A855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623" y="251969"/>
            <a:ext cx="11488753" cy="6354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5123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318822-CBA4-F810-9958-F989137C66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A1FA85EE-A792-1DDD-7ADA-501EA87FA8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439" y="494890"/>
            <a:ext cx="11079121" cy="5868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0855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6B8648-4E7E-77D8-BF73-9356DB154E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E834CE4-4072-87E7-EB7E-A74645EDF4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7324" y="0"/>
            <a:ext cx="98373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6054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90DA2B-5A04-569D-F82D-8EDF0BAB0C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760B4CF-3C6F-1CDB-C56F-1384ECC061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544" y="375811"/>
            <a:ext cx="11002911" cy="6106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9388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BAB4D7-76D8-9934-59D4-8CC5F74CE7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353721D-380A-D1EA-10E1-D61C3E33F4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966" y="456785"/>
            <a:ext cx="11060068" cy="5944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6882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280011-9532-8100-B880-BF2536430B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E6DB2B7-B977-4258-41F8-C8337F1010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3835" y="885470"/>
            <a:ext cx="9164329" cy="5087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3978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D3D61F-2238-FDF7-FA0C-13371DED0B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563371D-F616-FECF-3AFC-0EB9B45137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3362" y="347232"/>
            <a:ext cx="9145276" cy="6163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313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6</Words>
  <Application>Microsoft Office PowerPoint</Application>
  <PresentationFormat>와이드스크린</PresentationFormat>
  <Paragraphs>1</Paragraphs>
  <Slides>25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25</vt:i4>
      </vt:variant>
    </vt:vector>
  </HeadingPairs>
  <TitlesOfParts>
    <vt:vector size="28" baseType="lpstr">
      <vt:lpstr>맑은 고딕</vt:lpstr>
      <vt:lpstr>Arial</vt:lpstr>
      <vt:lpstr>Office 테마</vt:lpstr>
      <vt:lpstr>1. 예방의학과 epidemiology + 보건역학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Red Devo</dc:creator>
  <cp:lastModifiedBy>Red Devo</cp:lastModifiedBy>
  <cp:revision>3</cp:revision>
  <dcterms:created xsi:type="dcterms:W3CDTF">2025-05-21T01:49:46Z</dcterms:created>
  <dcterms:modified xsi:type="dcterms:W3CDTF">2025-07-04T06:32:07Z</dcterms:modified>
</cp:coreProperties>
</file>

<file path=docProps/thumbnail.jpeg>
</file>